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7099300" cy="10234613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011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138" y="23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B46DB-92AB-4984-8F31-C84984B903FF}" type="datetimeFigureOut">
              <a:rPr lang="de-DE" smtClean="0"/>
              <a:t>22.07.2026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4C77F-8856-449A-A2A3-77F81A867E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103107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B46DB-92AB-4984-8F31-C84984B903FF}" type="datetimeFigureOut">
              <a:rPr lang="de-DE" smtClean="0"/>
              <a:t>22.07.2026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4C77F-8856-449A-A2A3-77F81A867E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551818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B46DB-92AB-4984-8F31-C84984B903FF}" type="datetimeFigureOut">
              <a:rPr lang="de-DE" smtClean="0"/>
              <a:t>22.07.2026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4C77F-8856-449A-A2A3-77F81A867E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56306265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B46DB-92AB-4984-8F31-C84984B903FF}" type="datetimeFigureOut">
              <a:rPr lang="de-DE" smtClean="0"/>
              <a:t>22.07.2026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4C77F-8856-449A-A2A3-77F81A867E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8321908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B46DB-92AB-4984-8F31-C84984B903FF}" type="datetimeFigureOut">
              <a:rPr lang="de-DE" smtClean="0"/>
              <a:t>22.07.2026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4C77F-8856-449A-A2A3-77F81A867E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60226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B46DB-92AB-4984-8F31-C84984B903FF}" type="datetimeFigureOut">
              <a:rPr lang="de-DE" smtClean="0"/>
              <a:t>22.07.2026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4C77F-8856-449A-A2A3-77F81A867E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382445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B46DB-92AB-4984-8F31-C84984B903FF}" type="datetimeFigureOut">
              <a:rPr lang="de-DE" smtClean="0"/>
              <a:t>22.07.2026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4C77F-8856-449A-A2A3-77F81A867E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5522340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B46DB-92AB-4984-8F31-C84984B903FF}" type="datetimeFigureOut">
              <a:rPr lang="de-DE" smtClean="0"/>
              <a:t>22.07.2026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4C77F-8856-449A-A2A3-77F81A867E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05632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Titelmasterformat durch Klicken bearbeiten</a:t>
            </a:r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Formatvorlagen des Textmasters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B46DB-92AB-4984-8F31-C84984B903FF}" type="datetimeFigureOut">
              <a:rPr lang="de-DE" smtClean="0"/>
              <a:t>22.07.2026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4C77F-8856-449A-A2A3-77F81A867E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184732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B46DB-92AB-4984-8F31-C84984B903FF}" type="datetimeFigureOut">
              <a:rPr lang="de-DE" smtClean="0"/>
              <a:t>22.07.2026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4C77F-8856-449A-A2A3-77F81A867E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4819142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B46DB-92AB-4984-8F31-C84984B903FF}" type="datetimeFigureOut">
              <a:rPr lang="de-DE" smtClean="0"/>
              <a:t>22.07.2026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24C77F-8856-449A-A2A3-77F81A867E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5228801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8B46DB-92AB-4984-8F31-C84984B903FF}" type="datetimeFigureOut">
              <a:rPr lang="de-DE" smtClean="0"/>
              <a:t>22.07.2026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224C77F-8856-449A-A2A3-77F81A867ED5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383493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/>
          <p:cNvSpPr/>
          <p:nvPr/>
        </p:nvSpPr>
        <p:spPr>
          <a:xfrm>
            <a:off x="304800" y="164592"/>
            <a:ext cx="9814560" cy="65775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de-DE" dirty="0"/>
              <a:t>(0 52 44) 9 75 29 - 23</a:t>
            </a:r>
            <a:endParaRPr lang="de-DE" sz="6000" dirty="0">
              <a:solidFill>
                <a:schemeClr val="accent3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663A074C-3E9B-DB33-4BDE-F7A1A80D9F0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254" y="2478290"/>
            <a:ext cx="6997830" cy="20850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34306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</Words>
  <Application>Microsoft Office PowerPoint</Application>
  <PresentationFormat>Breitbild</PresentationFormat>
  <Paragraphs>1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Ebbesmeyer, Stefanie</dc:creator>
  <cp:lastModifiedBy>Junkerkalefeld, Tülay</cp:lastModifiedBy>
  <cp:revision>52</cp:revision>
  <cp:lastPrinted>2026-06-30T09:59:42Z</cp:lastPrinted>
  <dcterms:created xsi:type="dcterms:W3CDTF">2024-11-27T06:53:25Z</dcterms:created>
  <dcterms:modified xsi:type="dcterms:W3CDTF">2026-07-22T09:30:57Z</dcterms:modified>
</cp:coreProperties>
</file>