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31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19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88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18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06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19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2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24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6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47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B46DB-92AB-4984-8F31-C84984B903FF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49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16992" y="164592"/>
            <a:ext cx="9814560" cy="6577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(0 52 44) 9 75 29 - 23</a:t>
            </a:r>
            <a:endParaRPr lang="de-DE" sz="6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384" y="865632"/>
            <a:ext cx="7555410" cy="511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Ebbesmeyer, Stefanie</dc:creator>
  <cp:lastModifiedBy>Ebbesmeyer, Stefanie</cp:lastModifiedBy>
  <cp:revision>50</cp:revision>
  <cp:lastPrinted>2025-04-11T09:58:32Z</cp:lastPrinted>
  <dcterms:created xsi:type="dcterms:W3CDTF">2024-11-27T06:53:25Z</dcterms:created>
  <dcterms:modified xsi:type="dcterms:W3CDTF">2025-05-15T05:49:36Z</dcterms:modified>
</cp:coreProperties>
</file>